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9" r:id="rId4"/>
    <p:sldId id="259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dirty="0" smtClean="0"/>
              <a:t>Вставка рисунка</a:t>
            </a:r>
            <a:endParaRPr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01.09.2016</a:t>
            </a:r>
            <a:endParaRPr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 dirty="0"/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821092" cy="2793906"/>
          </a:xfrm>
        </p:spPr>
        <p:txBody>
          <a:bodyPr rtlCol="0"/>
          <a:lstStyle/>
          <a:p>
            <a:pPr rtl="0"/>
            <a:r>
              <a:rPr lang="ru" dirty="0" smtClean="0">
                <a:latin typeface="Bahnschrift SemiBold SemiConden" panose="020B0502040204020203" pitchFamily="34" charset="0"/>
              </a:rPr>
              <a:t>Педагог</a:t>
            </a:r>
            <a:r>
              <a:rPr lang="ru" dirty="0" smtClean="0">
                <a:latin typeface="Bahnschrift SemiBold SemiConden" panose="020B0502040204020203" pitchFamily="34" charset="0"/>
              </a:rPr>
              <a:t>, которого я </a:t>
            </a:r>
            <a:r>
              <a:rPr lang="ru" dirty="0" smtClean="0">
                <a:latin typeface="Bahnschrift SemiBold SemiConden" panose="020B0502040204020203" pitchFamily="34" charset="0"/>
              </a:rPr>
              <a:t>уважаю</a:t>
            </a:r>
            <a:endParaRPr lang="ru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" dirty="0" smtClean="0">
                <a:latin typeface="Bahnschrift SemiBold Condensed" panose="020B0502040204020203" pitchFamily="34" charset="0"/>
              </a:rPr>
              <a:t>Рылов Егор, 8 «Б»</a:t>
            </a:r>
          </a:p>
          <a:p>
            <a:pPr rtl="0"/>
            <a:r>
              <a:rPr lang="ru" dirty="0" smtClean="0">
                <a:latin typeface="Bahnschrift SemiBold Condensed" panose="020B0502040204020203" pitchFamily="34" charset="0"/>
              </a:rPr>
              <a:t>МБОУ Лицей №20</a:t>
            </a:r>
            <a:endParaRPr lang="ru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744" y="113607"/>
            <a:ext cx="9372600" cy="1200416"/>
          </a:xfrm>
        </p:spPr>
        <p:txBody>
          <a:bodyPr rtlCol="0"/>
          <a:lstStyle/>
          <a:p>
            <a:pPr rtl="0"/>
            <a:r>
              <a:rPr lang="ru-RU" b="1" dirty="0" smtClean="0">
                <a:latin typeface="Bahnschrift SemiBold SemiConden" panose="020B0502040204020203" pitchFamily="34" charset="0"/>
              </a:rPr>
              <a:t>Вера Николаевна </a:t>
            </a:r>
            <a:r>
              <a:rPr lang="ru-RU" dirty="0" smtClean="0">
                <a:latin typeface="Bahnschrift SemiBold Condensed" panose="020B0502040204020203" pitchFamily="34" charset="0"/>
              </a:rPr>
              <a:t/>
            </a:r>
            <a:br>
              <a:rPr lang="ru-RU" dirty="0" smtClean="0">
                <a:latin typeface="Bahnschrift SemiBold Condensed" panose="020B0502040204020203" pitchFamily="34" charset="0"/>
              </a:rPr>
            </a:br>
            <a:r>
              <a:rPr lang="ru-RU" sz="1800" dirty="0" smtClean="0">
                <a:latin typeface="Bahnschrift SemiBold Condensed" panose="020B0502040204020203" pitchFamily="34" charset="0"/>
              </a:rPr>
              <a:t>Учитель русского языка и литературы</a:t>
            </a:r>
            <a:endParaRPr lang="en-US" sz="1800" dirty="0">
              <a:latin typeface="Bahnschrift SemiBold Condensed" panose="020B0502040204020203" pitchFamily="34" charset="0"/>
            </a:endParaRPr>
          </a:p>
        </p:txBody>
      </p:sp>
      <p:pic>
        <p:nvPicPr>
          <p:cNvPr id="1026" name="Picture 2" descr="https://sun9-62.userapi.com/impf/c841122/v841122605/35064/kRy6w_8k3iI.jpg?size=1680x1121&amp;quality=96&amp;sign=9363b1620014f56e5be857f60eab948e&amp;type=albu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3" t="8761" r="14706" b="9466"/>
          <a:stretch/>
        </p:blipFill>
        <p:spPr bwMode="auto">
          <a:xfrm>
            <a:off x="1052744" y="1537856"/>
            <a:ext cx="4729941" cy="391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48628" y="713815"/>
            <a:ext cx="426481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Bahnschrift SemiBold SemiConden" panose="020B0502040204020203" pitchFamily="34" charset="0"/>
              </a:rPr>
              <a:t>Какой я вижу Веру Николаевну?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Bahnschrift SemiBold Condensed" panose="020B0502040204020203" pitchFamily="34" charset="0"/>
              </a:rPr>
              <a:t>Вера Николаевна очень добрый и компетентный педагог, который находит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подход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к каждому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ученику;</a:t>
            </a:r>
            <a:endParaRPr lang="ru-RU" sz="2000" dirty="0" smtClean="0">
              <a:latin typeface="Bahnschrift SemiBold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Bahnschrift SemiBold Condensed" panose="020B0502040204020203" pitchFamily="34" charset="0"/>
              </a:rPr>
              <a:t>Она помогает ученикам закреплять темы, и проводит дополнительные занятия, на которых ребята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могут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лучше понять и разобрать пройденную </a:t>
            </a:r>
            <a:r>
              <a:rPr lang="ru-RU" sz="2000" dirty="0" smtClean="0">
                <a:latin typeface="Bahnschrift SemiBold Condensed" panose="020B0502040204020203" pitchFamily="34" charset="0"/>
              </a:rPr>
              <a:t>тему;</a:t>
            </a:r>
            <a:endParaRPr lang="ru-RU" sz="2000" dirty="0" smtClean="0">
              <a:latin typeface="Bahnschrift SemiBold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Bahnschrift SemiBold Condensed" panose="020B0502040204020203" pitchFamily="34" charset="0"/>
              </a:rPr>
              <a:t>Вера Николаевна очень любит детей, и относится к ним как к своим детям.</a:t>
            </a:r>
          </a:p>
          <a:p>
            <a:endParaRPr lang="ru-RU" sz="2000" i="1" dirty="0" smtClean="0">
              <a:solidFill>
                <a:schemeClr val="accent4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Интересный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факт: На свой день рождения она купила конфетки и раздала всему классу, а также провела урок в игровой форме!</a:t>
            </a:r>
            <a:endParaRPr lang="ru-RU" sz="2000" i="1" dirty="0">
              <a:solidFill>
                <a:schemeClr val="accent4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 smtClean="0">
                <a:latin typeface="Bahnschrift SemiBold SemiConden" panose="020B0502040204020203" pitchFamily="34" charset="0"/>
              </a:rPr>
              <a:t>Какой вклад в моё развитие внесла Вера Николаевна?</a:t>
            </a:r>
            <a:endParaRPr lang="ru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>
                <a:latin typeface="Bahnschrift SemiBold Condensed" panose="020B0502040204020203" pitchFamily="34" charset="0"/>
              </a:rPr>
              <a:t>Помимо того, что благодаря Вере Николаевне я учусь по литературе и русскому языку на «4» и «5», она помогла развить мне погрузиться в проектную деятельность. В 7 классе, я решил поучаствовать в «НПК», с подготовкой мне помогала мне Вера Николаевна. Мы с ней весь учебный год работали над проектом, трудились и работали. Итог – первое место на городской Научно Практической Конференции</a:t>
            </a:r>
          </a:p>
          <a:p>
            <a:pPr rtl="0"/>
            <a:r>
              <a:rPr lang="ru-RU" dirty="0" smtClean="0">
                <a:latin typeface="Bahnschrift SemiBold Condensed" panose="020B0502040204020203" pitchFamily="34" charset="0"/>
              </a:rPr>
              <a:t>Вера Николаевна также сопровождала меня на других конкурсах, такие как: «ВСОШ», «Живая Классика» и </a:t>
            </a:r>
            <a:r>
              <a:rPr lang="ru-RU" dirty="0" smtClean="0">
                <a:latin typeface="Bahnschrift SemiBold Condensed" panose="020B0502040204020203" pitchFamily="34" charset="0"/>
              </a:rPr>
              <a:t>т.д.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8538" y="1215655"/>
            <a:ext cx="3374509" cy="449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312" y="72044"/>
            <a:ext cx="9372600" cy="1200416"/>
          </a:xfrm>
        </p:spPr>
        <p:txBody>
          <a:bodyPr rtlCol="0">
            <a:normAutofit/>
          </a:bodyPr>
          <a:lstStyle/>
          <a:p>
            <a:pPr rtl="0"/>
            <a:r>
              <a:rPr lang="ru" sz="3600" dirty="0" smtClean="0">
                <a:latin typeface="Bahnschrift SemiBold Condensed" panose="020B0502040204020203" pitchFamily="34" charset="0"/>
              </a:rPr>
              <a:t>За что я могу сказать спасибо Вере Николаевне?</a:t>
            </a:r>
            <a:endParaRPr lang="ru" sz="3600" dirty="0"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2620" y="1608513"/>
            <a:ext cx="9372600" cy="363681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Bahnschrift SemiBold Condensed" panose="020B0502040204020203" pitchFamily="34" charset="0"/>
              </a:rPr>
              <a:t>Вера Николаевна внесла большой вклад в развитие своих учеников, она развивает их культурно, творчески и </a:t>
            </a:r>
            <a:r>
              <a:rPr lang="ru-RU" sz="2400" dirty="0" smtClean="0">
                <a:latin typeface="Bahnschrift SemiBold Condensed" panose="020B0502040204020203" pitchFamily="34" charset="0"/>
              </a:rPr>
              <a:t>помогает им </a:t>
            </a:r>
            <a:r>
              <a:rPr lang="ru-RU" sz="2400" dirty="0" smtClean="0">
                <a:latin typeface="Bahnschrift SemiBold Condensed" panose="020B0502040204020203" pitchFamily="34" charset="0"/>
              </a:rPr>
              <a:t>социализироваться.</a:t>
            </a:r>
          </a:p>
          <a:p>
            <a:r>
              <a:rPr lang="ru-RU" sz="2400" dirty="0" smtClean="0">
                <a:latin typeface="Bahnschrift SemiBold Condensed" panose="020B0502040204020203" pitchFamily="34" charset="0"/>
              </a:rPr>
              <a:t>Благодаря </a:t>
            </a:r>
            <a:r>
              <a:rPr lang="ru-RU" sz="2400" smtClean="0">
                <a:latin typeface="Bahnschrift SemiBold Condensed" panose="020B0502040204020203" pitchFamily="34" charset="0"/>
              </a:rPr>
              <a:t>своему учителю, </a:t>
            </a:r>
            <a:r>
              <a:rPr lang="ru-RU" sz="2400" dirty="0" smtClean="0">
                <a:latin typeface="Bahnschrift SemiBold Condensed" panose="020B0502040204020203" pitchFamily="34" charset="0"/>
              </a:rPr>
              <a:t>я теперь охотнее занимаюсь русским языком и литературой, участвую и побеждаю в различных конкурсах, занимаюсь литературной деятельностью вне школы и даже в этом она готова мне помочь</a:t>
            </a:r>
          </a:p>
          <a:p>
            <a:r>
              <a:rPr lang="ru-RU" sz="2400" dirty="0" smtClean="0">
                <a:latin typeface="Bahnschrift SemiBold Condensed" panose="020B0502040204020203" pitchFamily="34" charset="0"/>
              </a:rPr>
              <a:t>Она очень заботливый и чуткий педагог, сможет найти подход к каждому ребенку, найти в каждом что – то особенное и направить ученика на верный путь</a:t>
            </a:r>
          </a:p>
          <a:p>
            <a:r>
              <a:rPr lang="ru-RU" sz="2400" dirty="0" smtClean="0">
                <a:latin typeface="Bahnschrift SemiBold Condensed" panose="020B0502040204020203" pitchFamily="34" charset="0"/>
              </a:rPr>
              <a:t>Многие ученики состоят с ней в теплых и доверительных отношениях, что подтверждает её тепло и заботу, которой порой так не хватает во время учебных дней.</a:t>
            </a:r>
            <a:endParaRPr lang="ru-RU" sz="2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учебной презентации с играющими детьми (рисованные картинки, широкоэкранный формат)</Template>
  <TotalTime>218</TotalTime>
  <Words>324</Words>
  <Application>Microsoft Office PowerPoint</Application>
  <PresentationFormat>Широкоэкранный</PresentationFormat>
  <Paragraphs>21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Bahnschrift SemiBold Condensed</vt:lpstr>
      <vt:lpstr>Bahnschrift SemiBold SemiConden</vt:lpstr>
      <vt:lpstr>Euphemia</vt:lpstr>
      <vt:lpstr>Wingdings</vt:lpstr>
      <vt:lpstr>Играющие дети 16 х 9</vt:lpstr>
      <vt:lpstr>Педагог, которого я уважаю</vt:lpstr>
      <vt:lpstr>Вера Николаевна  Учитель русского языка и литературы</vt:lpstr>
      <vt:lpstr>Какой вклад в моё развитие внесла Вера Николаевна?</vt:lpstr>
      <vt:lpstr>За что я могу сказать спасибо Вере Николаевне?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«Педагог, которого я уважаю»</dc:title>
  <dc:creator>Федя</dc:creator>
  <cp:lastModifiedBy>Пользователь</cp:lastModifiedBy>
  <cp:revision>10</cp:revision>
  <dcterms:created xsi:type="dcterms:W3CDTF">2024-02-21T11:47:39Z</dcterms:created>
  <dcterms:modified xsi:type="dcterms:W3CDTF">2024-02-22T04:11:43Z</dcterms:modified>
</cp:coreProperties>
</file>